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3" r:id="rId13"/>
    <p:sldId id="285" r:id="rId14"/>
    <p:sldId id="286" r:id="rId15"/>
    <p:sldId id="295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E3BA6-F2E8-6042-B165-AD994E6CD5BB}" v="6" dt="2025-02-17T08:43:06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9"/>
    <p:restoredTop sz="96170"/>
  </p:normalViewPr>
  <p:slideViewPr>
    <p:cSldViewPr snapToGrid="0">
      <p:cViewPr varScale="1">
        <p:scale>
          <a:sx n="118" d="100"/>
          <a:sy n="118" d="100"/>
        </p:scale>
        <p:origin x="728" y="192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27T09:47:51.808" v="1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  <pc:sldChg chg="modSp mod">
        <pc:chgData name="Omar Choudhry" userId="7e802f98-9170-4306-b59f-36dfa75ece39" providerId="ADAL" clId="{726E3BA6-F2E8-6042-B165-AD994E6CD5BB}" dt="2025-02-27T09:47:51.808" v="1"/>
        <pc:sldMkLst>
          <pc:docMk/>
          <pc:sldMk cId="1312462714" sldId="274"/>
        </pc:sldMkLst>
        <pc:spChg chg="mod">
          <ac:chgData name="Omar Choudhry" userId="7e802f98-9170-4306-b59f-36dfa75ece39" providerId="ADAL" clId="{726E3BA6-F2E8-6042-B165-AD994E6CD5BB}" dt="2025-02-27T09:47:51.808" v="1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github.com/omariosc/aisoc-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Neural Networks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11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351722" y="509960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0745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385884" y="498880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355</Words>
  <Application>Microsoft Macintosh PowerPoint</Application>
  <PresentationFormat>Widescreen</PresentationFormat>
  <Paragraphs>102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Tuesday 11th February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Gradient Descent</vt:lpstr>
      <vt:lpstr>Visualising 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2025-02-27T09:47:52Z</dcterms:modified>
</cp:coreProperties>
</file>